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PlayfairDisplay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Shape 9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Shape 9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1283772" y="1545050"/>
            <a:ext cx="2245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LOGIN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1281275" y="794427"/>
            <a:ext cx="47046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[1 Match]</a:t>
            </a:r>
            <a:endParaRPr sz="43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pp-icon-192.png"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50" y="841125"/>
            <a:ext cx="10953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0"/>
            <a:ext cx="9161100" cy="3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rporate headshot of a woman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33" y="2808604"/>
            <a:ext cx="1096800" cy="109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Corporate headshot of a woman"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015" y="2812871"/>
            <a:ext cx="1096800" cy="109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idx="4294967295" type="title"/>
          </p:nvPr>
        </p:nvSpPr>
        <p:spPr>
          <a:xfrm>
            <a:off x="231725" y="3835136"/>
            <a:ext cx="1349100" cy="3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อรทัย  จงประทีป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8" name="Shape 128"/>
          <p:cNvSpPr txBox="1"/>
          <p:nvPr>
            <p:ph idx="4294967295" type="title"/>
          </p:nvPr>
        </p:nvSpPr>
        <p:spPr>
          <a:xfrm>
            <a:off x="1711322" y="3835136"/>
            <a:ext cx="1349100" cy="3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Ronny Reader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9" name="Shape 129"/>
          <p:cNvSpPr txBox="1"/>
          <p:nvPr>
            <p:ph idx="4294967295" type="title"/>
          </p:nvPr>
        </p:nvSpPr>
        <p:spPr>
          <a:xfrm>
            <a:off x="3190932" y="3835136"/>
            <a:ext cx="1349100" cy="3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Abby A</a:t>
            </a:r>
            <a:r>
              <a:rPr lang="en" sz="1000">
                <a:solidFill>
                  <a:schemeClr val="dk1"/>
                </a:solidFill>
              </a:rPr>
              <a:t>u</a:t>
            </a:r>
            <a:r>
              <a:rPr lang="en" sz="1000">
                <a:solidFill>
                  <a:schemeClr val="dk1"/>
                </a:solidFill>
              </a:rPr>
              <a:t>thor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0" name="Shape 130"/>
          <p:cNvSpPr txBox="1"/>
          <p:nvPr>
            <p:ph idx="4294967295" type="body"/>
          </p:nvPr>
        </p:nvSpPr>
        <p:spPr>
          <a:xfrm>
            <a:off x="1711322" y="4099544"/>
            <a:ext cx="1349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Lorem ipsum dolor sit amet, consectetur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1" name="Shape 131"/>
          <p:cNvSpPr txBox="1"/>
          <p:nvPr>
            <p:ph idx="4294967295" type="body"/>
          </p:nvPr>
        </p:nvSpPr>
        <p:spPr>
          <a:xfrm>
            <a:off x="3190940" y="4099544"/>
            <a:ext cx="1349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Lorem ipsum dolor sit amet, consectetur 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descr="Corporate headshot of a man"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624" y="2812879"/>
            <a:ext cx="1096800" cy="109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4294967295" type="title"/>
          </p:nvPr>
        </p:nvSpPr>
        <p:spPr>
          <a:xfrm>
            <a:off x="4670542" y="3835136"/>
            <a:ext cx="1349100" cy="3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Berry Books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4" name="Shape 134"/>
          <p:cNvSpPr txBox="1"/>
          <p:nvPr>
            <p:ph idx="4294967295" type="body"/>
          </p:nvPr>
        </p:nvSpPr>
        <p:spPr>
          <a:xfrm>
            <a:off x="4670542" y="4099544"/>
            <a:ext cx="1349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Lorem ipsum dolor sit amet, consectetur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44380" y="609592"/>
            <a:ext cx="47046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Team members</a:t>
            </a:r>
            <a:endParaRPr sz="43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6">
            <a:alphaModFix/>
          </a:blip>
          <a:srcRect b="25439" l="0" r="3809" t="0"/>
          <a:stretch/>
        </p:blipFill>
        <p:spPr>
          <a:xfrm>
            <a:off x="1837467" y="2829670"/>
            <a:ext cx="1096800" cy="106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idx="4294967295" type="body"/>
          </p:nvPr>
        </p:nvSpPr>
        <p:spPr>
          <a:xfrm>
            <a:off x="231725" y="4099544"/>
            <a:ext cx="1349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90250" y="488250"/>
            <a:ext cx="8241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/>
              <a:t>Product Idea : </a:t>
            </a:r>
            <a:br>
              <a:rPr b="1" lang="en" sz="4300"/>
            </a:br>
            <a:r>
              <a:rPr lang="en" sz="4300"/>
              <a:t>Your product details goes here</a:t>
            </a:r>
            <a:endParaRPr sz="43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How your idea solve the problem</a:t>
            </a:r>
            <a:endParaRPr sz="4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219231" y="105556"/>
            <a:ext cx="9144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Screenshot or Product page</a:t>
            </a:r>
            <a:endParaRPr b="1" sz="4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219231" y="105556"/>
            <a:ext cx="9144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VDO or screenshot</a:t>
            </a:r>
            <a:endParaRPr b="1" sz="4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219231" y="105556"/>
            <a:ext cx="9144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Technology </a:t>
            </a:r>
            <a:endParaRPr b="1" sz="4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219231" y="105556"/>
            <a:ext cx="9144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Feasibility </a:t>
            </a:r>
            <a:b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/ current stage of the product </a:t>
            </a:r>
            <a:b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/ possibility of the product</a:t>
            </a:r>
            <a:endParaRPr b="1" sz="4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19231" y="105556"/>
            <a:ext cx="9144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detail :</a:t>
            </a:r>
            <a:endParaRPr b="1" sz="4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219231" y="105556"/>
            <a:ext cx="9144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endParaRPr b="1" sz="4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